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Tuesday, October 25,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Tuesday, October 25,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PRODUCCIÓN AUDIOVISUAL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3571876"/>
            <a:ext cx="3958208" cy="2732112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GUIÓN / Supervisión y desglose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PROPUESTA ESTÉTICA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PRESUPUESTO / Plan económico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CRONOGRAMA</a:t>
            </a:r>
          </a:p>
          <a:p>
            <a:pPr marL="342900" indent="-342900"/>
            <a:r>
              <a:rPr lang="es-AR" dirty="0" smtClean="0"/>
              <a:t>	/ Plan de rodaje y llamado diario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endParaRPr lang="es-AR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500562" y="3500438"/>
            <a:ext cx="4963992" cy="30003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ETAPAS DE PRODUCCIÓN</a:t>
            </a:r>
          </a:p>
          <a:p>
            <a:pPr marL="342900" indent="-342900"/>
            <a:r>
              <a:rPr lang="es-AR" dirty="0" smtClean="0"/>
              <a:t>	/ Preproducción, Rodaje y Postproducción.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EQUIPO TÉCNICO / Roles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ELENCO</a:t>
            </a:r>
          </a:p>
          <a:p>
            <a:pPr marL="342900" indent="-342900">
              <a:buFontTx/>
              <a:buChar char="-"/>
            </a:pPr>
            <a:endParaRPr lang="es-AR" dirty="0" smtClean="0"/>
          </a:p>
          <a:p>
            <a:pPr marL="342900" indent="-342900">
              <a:buFontTx/>
              <a:buChar char="-"/>
            </a:pPr>
            <a:r>
              <a:rPr lang="es-AR" dirty="0" smtClean="0"/>
              <a:t>MASTER</a:t>
            </a:r>
          </a:p>
          <a:p>
            <a:pPr marL="342900" indent="-342900"/>
            <a:r>
              <a:rPr lang="es-AR" dirty="0" smtClean="0"/>
              <a:t>	/ Difusión y Exhibición / Archivo</a:t>
            </a:r>
          </a:p>
          <a:p>
            <a:pPr marL="342900" indent="-342900">
              <a:buFontTx/>
              <a:buChar char="-"/>
            </a:pP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425147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GUIÓN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SUPERVISIÓN: Se ejerce para ajustar los recursos de la producción al producto deseado, así como también modificar el guión según esas limitaciones.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ANÁLISIS DEL POSIBLE PÚBLICO.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DESGLOSE: Clasificación de los elementos del guión según criterios de producción y realización, con fines de planificación.</a:t>
            </a:r>
          </a:p>
          <a:p>
            <a:pPr>
              <a:buNone/>
            </a:pPr>
            <a:r>
              <a:rPr lang="es-AR" dirty="0" smtClean="0"/>
              <a:t>	(Escena / Locación / Utilería / Vestuario / Actores)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125872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PROPUESTA ESTÉTICA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director es encargado de realizarla a través de diferentes recursos de planificación que pueden compartirse con el equipo de producción:</a:t>
            </a:r>
          </a:p>
          <a:p>
            <a:endParaRPr lang="es-AR" dirty="0" smtClean="0"/>
          </a:p>
          <a:p>
            <a:pPr lvl="1"/>
            <a:r>
              <a:rPr lang="es-AR" dirty="0" smtClean="0"/>
              <a:t>Búsqueda de referentes previos.</a:t>
            </a:r>
          </a:p>
          <a:p>
            <a:pPr lvl="1"/>
            <a:endParaRPr lang="es-AR" dirty="0" smtClean="0"/>
          </a:p>
          <a:p>
            <a:pPr lvl="1"/>
            <a:r>
              <a:rPr lang="es-AR" dirty="0" smtClean="0"/>
              <a:t>Fotos, Música, </a:t>
            </a:r>
            <a:r>
              <a:rPr lang="es-AR" dirty="0" err="1" smtClean="0"/>
              <a:t>Storyboard</a:t>
            </a:r>
            <a:r>
              <a:rPr lang="es-AR" dirty="0" smtClean="0"/>
              <a:t>.</a:t>
            </a:r>
          </a:p>
          <a:p>
            <a:pPr lvl="1"/>
            <a:endParaRPr lang="es-AR" dirty="0" smtClean="0"/>
          </a:p>
          <a:p>
            <a:pPr lvl="1"/>
            <a:r>
              <a:rPr lang="es-AR" dirty="0" err="1" smtClean="0"/>
              <a:t>Scouting</a:t>
            </a:r>
            <a:r>
              <a:rPr lang="es-AR" dirty="0" smtClean="0"/>
              <a:t> (Búsqueda de locaciones)</a:t>
            </a:r>
          </a:p>
          <a:p>
            <a:pPr lvl="1"/>
            <a:endParaRPr lang="es-AR" dirty="0" smtClean="0"/>
          </a:p>
          <a:p>
            <a:pPr lvl="1"/>
            <a:r>
              <a:rPr lang="es-AR" dirty="0" smtClean="0"/>
              <a:t>Casting (Selección del elenco)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PRESUPUESTO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Evaluación y gestión de recursos para la realización del producto.</a:t>
            </a:r>
          </a:p>
          <a:p>
            <a:endParaRPr lang="es-AR" dirty="0" smtClean="0"/>
          </a:p>
          <a:p>
            <a:r>
              <a:rPr lang="es-AR" dirty="0" smtClean="0"/>
              <a:t>Elaboración de un PLAN ECONÓMICO que detalla por etapas de producción, los ingresos y gastos de producción.</a:t>
            </a:r>
          </a:p>
          <a:p>
            <a:endParaRPr lang="es-AR" dirty="0" smtClean="0"/>
          </a:p>
          <a:p>
            <a:r>
              <a:rPr lang="es-AR" dirty="0" smtClean="0"/>
              <a:t>Administración de los recursos de acuerdo a ese plan.</a:t>
            </a:r>
          </a:p>
          <a:p>
            <a:pPr>
              <a:buNone/>
            </a:pP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ORGANIZACIÓN DE FECHAS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CRONOGRAMA: Planificación por semana, de tareas a realizar por etapa.</a:t>
            </a:r>
          </a:p>
          <a:p>
            <a:pPr>
              <a:buNone/>
            </a:pPr>
            <a:r>
              <a:rPr lang="es-AR" dirty="0" smtClean="0"/>
              <a:t>	(Preproducción, rodaje, postproducción)</a:t>
            </a:r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PLAN DE RODAJE: Planificación por jornada, de escenas a realizar. Su diseño suele realizarse en conjunto con el equipo de Dirección.</a:t>
            </a:r>
          </a:p>
          <a:p>
            <a:endParaRPr lang="es-AR" dirty="0" smtClean="0"/>
          </a:p>
          <a:p>
            <a:r>
              <a:rPr lang="es-AR" dirty="0" smtClean="0"/>
              <a:t>LLAMADO DIARIO (</a:t>
            </a:r>
            <a:r>
              <a:rPr lang="es-AR" dirty="0" err="1" smtClean="0"/>
              <a:t>Call</a:t>
            </a:r>
            <a:r>
              <a:rPr lang="es-AR" dirty="0" smtClean="0"/>
              <a:t> </a:t>
            </a:r>
            <a:r>
              <a:rPr lang="es-AR" dirty="0" err="1" smtClean="0"/>
              <a:t>Sheet</a:t>
            </a:r>
            <a:r>
              <a:rPr lang="es-AR" dirty="0" smtClean="0"/>
              <a:t>): Diagrama de citaciones a los integrantes del equipo técnico y elenco, se suele contemplar también la disponibilidad del equipamiento necesario. Suele delegarse al asistente de dirección.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ETAPAS DE PRODUCCIÓN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PREPRODUCCIÓN: Guión / </a:t>
            </a:r>
            <a:r>
              <a:rPr lang="es-AR" dirty="0" err="1" smtClean="0"/>
              <a:t>Scouting</a:t>
            </a:r>
            <a:r>
              <a:rPr lang="es-AR" dirty="0" smtClean="0"/>
              <a:t> / Casting / Gestión de recursos / Apoyos financieros / Planificación de fechas</a:t>
            </a:r>
          </a:p>
          <a:p>
            <a:endParaRPr lang="es-AR" dirty="0" smtClean="0"/>
          </a:p>
          <a:p>
            <a:r>
              <a:rPr lang="es-AR" dirty="0" smtClean="0"/>
              <a:t>RODAJE: Citaciones / Realización / Movilidad / Catering / Administración de prestaciones y recursos</a:t>
            </a:r>
          </a:p>
          <a:p>
            <a:endParaRPr lang="es-AR" dirty="0" smtClean="0"/>
          </a:p>
          <a:p>
            <a:r>
              <a:rPr lang="es-AR" dirty="0" smtClean="0"/>
              <a:t>POSTPRODUCCIÓN: Gestión de recursos / Enlace entre </a:t>
            </a:r>
            <a:r>
              <a:rPr lang="es-AR" dirty="0" smtClean="0"/>
              <a:t>las diferentes áreas técnicas </a:t>
            </a:r>
            <a:r>
              <a:rPr lang="es-AR" dirty="0" smtClean="0"/>
              <a:t>/ Supervisión por fechas</a:t>
            </a:r>
          </a:p>
          <a:p>
            <a:endParaRPr lang="es-AR" dirty="0" smtClean="0"/>
          </a:p>
          <a:p>
            <a:r>
              <a:rPr lang="es-AR" dirty="0" smtClean="0"/>
              <a:t>DISTRIBUCIÓN: Exhibición / Convenios / Promoción</a:t>
            </a:r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EQUIPO TÉCNICO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PRODUCCIÓN: Productor / Asistente</a:t>
            </a:r>
          </a:p>
          <a:p>
            <a:endParaRPr lang="es-AR" dirty="0" smtClean="0"/>
          </a:p>
          <a:p>
            <a:r>
              <a:rPr lang="es-AR" dirty="0" smtClean="0"/>
              <a:t>DIRECCIÓN: Director / Asistente / Guionista / Continuista</a:t>
            </a:r>
          </a:p>
          <a:p>
            <a:endParaRPr lang="es-AR" dirty="0" smtClean="0"/>
          </a:p>
          <a:p>
            <a:r>
              <a:rPr lang="es-AR" dirty="0" smtClean="0"/>
              <a:t>FOTOGRAFÍA: DF / Iluminador / Camarógrafo / </a:t>
            </a:r>
            <a:r>
              <a:rPr lang="es-AR" dirty="0" err="1" smtClean="0"/>
              <a:t>Foquista</a:t>
            </a:r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ARTE:  Director de Arte / Escenógrafo / Utilero / Vestuarista / 	   Efectos especiales</a:t>
            </a:r>
          </a:p>
          <a:p>
            <a:endParaRPr lang="es-AR" dirty="0" smtClean="0"/>
          </a:p>
          <a:p>
            <a:r>
              <a:rPr lang="es-AR" dirty="0" smtClean="0"/>
              <a:t>SONIDO: Sonidista / Microfonista / Ingeniero de mezcla / 	       Músico /</a:t>
            </a:r>
          </a:p>
          <a:p>
            <a:endParaRPr lang="es-AR" dirty="0" smtClean="0"/>
          </a:p>
          <a:p>
            <a:r>
              <a:rPr lang="es-AR" dirty="0" smtClean="0"/>
              <a:t>MONTAJE: Montajista / Asistente / Colorista</a:t>
            </a:r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ELENCO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AR" dirty="0" smtClean="0"/>
          </a:p>
          <a:p>
            <a:r>
              <a:rPr lang="es-AR" dirty="0" smtClean="0"/>
              <a:t>PROTAGONISTAS: Amplia o exclusiva disponibilidad.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SECUNDARIOS: Disponibilidad parcial.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EXTRAS: Citaciones particulares.</a:t>
            </a:r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DESTINO DEL PRODUCTO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Obtención del MASTER en las condiciones requeridas.</a:t>
            </a:r>
          </a:p>
          <a:p>
            <a:endParaRPr lang="es-AR" dirty="0" smtClean="0"/>
          </a:p>
          <a:p>
            <a:r>
              <a:rPr lang="es-AR" dirty="0" smtClean="0"/>
              <a:t>Difusión del producto, a través de diferentes herramientas de promoción.</a:t>
            </a:r>
          </a:p>
          <a:p>
            <a:endParaRPr lang="es-AR" dirty="0" smtClean="0"/>
          </a:p>
          <a:p>
            <a:r>
              <a:rPr lang="es-AR" dirty="0" smtClean="0"/>
              <a:t>Exhibición del producto a través de las vías previstas. Gestión de nuevos posibles espacios.</a:t>
            </a:r>
          </a:p>
          <a:p>
            <a:endParaRPr lang="es-AR" dirty="0" smtClean="0"/>
          </a:p>
          <a:p>
            <a:r>
              <a:rPr lang="es-AR" dirty="0" smtClean="0"/>
              <a:t>Archivado, resguardo y conservación del producto en óptimas condiciones para futuros usos.</a:t>
            </a:r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141</TotalTime>
  <Words>339</Words>
  <Application>Microsoft Office PowerPoint</Application>
  <PresentationFormat>Presentación en pantalla (4:3)</PresentationFormat>
  <Paragraphs>92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Claridad</vt:lpstr>
      <vt:lpstr>PRODUCCIÓN AUDIOVISUAL</vt:lpstr>
      <vt:lpstr>GUIÓN</vt:lpstr>
      <vt:lpstr>PROPUESTA ESTÉTICA</vt:lpstr>
      <vt:lpstr>PRESUPUESTO</vt:lpstr>
      <vt:lpstr>ORGANIZACIÓN DE FECHAS</vt:lpstr>
      <vt:lpstr>ETAPAS DE PRODUCCIÓN</vt:lpstr>
      <vt:lpstr>EQUIPO TÉCNICO</vt:lpstr>
      <vt:lpstr>ELENCO</vt:lpstr>
      <vt:lpstr>DESTINO DEL PRODUCTO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PRODUCCIÓN AUDIOVISUAL</dc:title>
  <dc:creator>maketing</dc:creator>
  <cp:lastModifiedBy>Usuario</cp:lastModifiedBy>
  <cp:revision>13</cp:revision>
  <dcterms:created xsi:type="dcterms:W3CDTF">2016-10-18T14:01:55Z</dcterms:created>
  <dcterms:modified xsi:type="dcterms:W3CDTF">2016-10-25T19:09:21Z</dcterms:modified>
</cp:coreProperties>
</file>